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9" r:id="rId1"/>
  </p:sldMasterIdLst>
  <p:notesMasterIdLst>
    <p:notesMasterId r:id="rId12"/>
  </p:notesMasterIdLst>
  <p:sldIdLst>
    <p:sldId id="256" r:id="rId2"/>
    <p:sldId id="26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724650" cy="9774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015B2-154B-4A1E-98D8-C52902138AFB}" type="datetimeFigureOut">
              <a:rPr lang="nb-NO" smtClean="0"/>
              <a:t>11.10.2018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CE7E0-442F-437C-B2A5-1E804E142A3B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42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8682296-5277-4B06-9A6F-A4941F72831A}" type="slidenum">
              <a:rPr lang="nb-NO" altLang="nb-NO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6</a:t>
            </a:fld>
            <a:endParaRPr lang="nb-NO" altLang="nb-NO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395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A9902FE-8DE0-4902-9E4C-ADD7367C6F40}" type="slidenum">
              <a:rPr lang="nb-NO" altLang="nb-NO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7</a:t>
            </a:fld>
            <a:endParaRPr lang="nb-NO" altLang="nb-NO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1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2EC4936-9D3A-45CD-B149-E91FA016BAF7}" type="slidenum">
              <a:rPr lang="nb-NO" altLang="nb-NO" sz="1200">
                <a:solidFill>
                  <a:schemeClr val="tx1"/>
                </a:solidFill>
                <a:latin typeface="Arial" panose="020B0604020202020204" pitchFamily="34" charset="0"/>
              </a:rPr>
              <a:pPr/>
              <a:t>8</a:t>
            </a:fld>
            <a:endParaRPr lang="nb-NO" altLang="nb-NO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3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95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2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8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2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2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1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5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0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42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 dirty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004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heidi.stubberud@spydeberg.kommune.n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utdanning.no/jobbkompasse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Veien til videregående utdanning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nb-NO" sz="5600" dirty="0"/>
              <a:t>Heidi Stubberud</a:t>
            </a:r>
          </a:p>
          <a:p>
            <a:r>
              <a:rPr lang="nb-NO" sz="5600" dirty="0"/>
              <a:t>25.09.2018</a:t>
            </a:r>
          </a:p>
          <a:p>
            <a:r>
              <a:rPr lang="nb-NO" dirty="0"/>
              <a:t>									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402">
            <a:off x="6555349" y="3201719"/>
            <a:ext cx="4793109" cy="2745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532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Kontaktinfo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nb-NO" sz="2000" dirty="0"/>
              <a:t>Heidi Stubberud</a:t>
            </a:r>
          </a:p>
          <a:p>
            <a:pPr>
              <a:lnSpc>
                <a:spcPct val="200000"/>
              </a:lnSpc>
            </a:pPr>
            <a:r>
              <a:rPr lang="nb-NO" sz="2000" dirty="0">
                <a:hlinkClick r:id="rId2"/>
              </a:rPr>
              <a:t>heidi.stubberud@spydeberg.kommune.no</a:t>
            </a:r>
            <a:endParaRPr lang="nb-NO" sz="2000" dirty="0"/>
          </a:p>
          <a:p>
            <a:pPr>
              <a:lnSpc>
                <a:spcPct val="200000"/>
              </a:lnSpc>
            </a:pPr>
            <a:r>
              <a:rPr lang="nb-NO" sz="2000" dirty="0"/>
              <a:t>Mobil – 959 43 363</a:t>
            </a:r>
          </a:p>
          <a:p>
            <a:pPr marL="0" indent="0">
              <a:lnSpc>
                <a:spcPct val="200000"/>
              </a:lnSpc>
              <a:buNone/>
            </a:pPr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07987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Did You Know_ Shift Happens, 2014 remi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5750" y="2181225"/>
            <a:ext cx="6538913" cy="3678238"/>
          </a:xfrm>
        </p:spPr>
      </p:pic>
    </p:spTree>
    <p:extLst>
      <p:ext uri="{BB962C8B-B14F-4D97-AF65-F5344CB8AC3E}">
        <p14:creationId xmlns:p14="http://schemas.microsoft.com/office/powerpoint/2010/main" val="12839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og når?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nb-NO" sz="2000" dirty="0"/>
              <a:t>Åpen dag på videregående skole (vgs) og arbeidsuke på 9. trinn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Utdanningsvalg (Brobygging) to dager i uke 41,42 og 43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Yrkes- og utdanningsmesse i Kongstenhallen, Fredrikstad 30.oktober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Informasjonsmøter Askim </a:t>
            </a:r>
            <a:r>
              <a:rPr lang="nb-NO" sz="2000" dirty="0" err="1"/>
              <a:t>vgs</a:t>
            </a:r>
            <a:r>
              <a:rPr lang="nb-NO" sz="2000" dirty="0"/>
              <a:t> 29.november og Mysen </a:t>
            </a:r>
            <a:r>
              <a:rPr lang="nb-NO" sz="2000" dirty="0" err="1"/>
              <a:t>vgs</a:t>
            </a:r>
            <a:r>
              <a:rPr lang="nb-NO" sz="2000" dirty="0"/>
              <a:t> 4.desember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Gruppeveiledninger utover høsten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Individuell veiledning/ karrieresamtaler november - februar</a:t>
            </a:r>
          </a:p>
        </p:txBody>
      </p:sp>
    </p:spTree>
    <p:extLst>
      <p:ext uri="{BB962C8B-B14F-4D97-AF65-F5344CB8AC3E}">
        <p14:creationId xmlns:p14="http://schemas.microsoft.com/office/powerpoint/2010/main" val="287822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søke?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000" dirty="0"/>
              <a:t>MinID kommer pr post rundt nyttår (brukerstøtte tlf. 800 30 300)</a:t>
            </a:r>
          </a:p>
          <a:p>
            <a:endParaRPr lang="nb-NO" sz="2000" dirty="0"/>
          </a:p>
          <a:p>
            <a:r>
              <a:rPr lang="nb-NO" sz="2000" dirty="0"/>
              <a:t>Søkeprosess januar – februar</a:t>
            </a:r>
          </a:p>
          <a:p>
            <a:endParaRPr lang="nb-NO" sz="2000" dirty="0"/>
          </a:p>
          <a:p>
            <a:r>
              <a:rPr lang="nb-NO" sz="2000" dirty="0"/>
              <a:t>Gjøres individuelt på rådgivers kontor eller hjemme med foresatte på </a:t>
            </a:r>
            <a:r>
              <a:rPr lang="nb-NO" sz="2000" u="sng" dirty="0"/>
              <a:t>vigo.no</a:t>
            </a:r>
          </a:p>
          <a:p>
            <a:endParaRPr lang="nb-NO" sz="2000" u="sng" dirty="0"/>
          </a:p>
          <a:p>
            <a:r>
              <a:rPr lang="nb-NO" sz="2000" dirty="0"/>
              <a:t>Anbefaler å velge «forhåndssvar»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87165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Viktig!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1192" y="2438073"/>
            <a:ext cx="11029615" cy="367830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nb-NO" sz="2000" dirty="0"/>
              <a:t>1. februar – frist søkere med fortrinnsrett eller individuell behandling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1. mars – frist ordinære søkere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Midten av juli – hovedinntak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Begynnelsen av august – suppleringsinntak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13 utdanningsprogram – alle MÅ velge TRE alternativer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5 studieforberedende og 8 yrkesfaglige utdanningsprogram</a:t>
            </a:r>
          </a:p>
          <a:p>
            <a:pPr lvl="1"/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149669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nb-NO" altLang="nb-NO" dirty="0"/>
              <a:t>Hva er videregående opplæring?</a:t>
            </a:r>
            <a:br>
              <a:rPr lang="nb-NO" altLang="nb-NO" dirty="0"/>
            </a:br>
            <a:r>
              <a:rPr lang="nb-NO" altLang="nb-NO" sz="2400" dirty="0"/>
              <a:t>Du kan oppnå studie- eller yrkeskompetanse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nb-NO" dirty="0"/>
              <a:t>Gjelder for skoleåret 2017–2018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19251"/>
            <a:ext cx="84248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089322"/>
      </p:ext>
    </p:extLst>
  </p:cSld>
  <p:clrMapOvr>
    <a:masterClrMapping/>
  </p:clrMapOvr>
  <p:transition advTm="11328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altLang="nb-NO" dirty="0"/>
              <a:t>13 utdanningsprogram</a:t>
            </a:r>
            <a:br>
              <a:rPr lang="nb-NO" altLang="nb-NO" dirty="0"/>
            </a:br>
            <a:r>
              <a:rPr lang="nb-NO" altLang="nb-NO" sz="2400" dirty="0"/>
              <a:t>5 studieforberedende</a:t>
            </a:r>
          </a:p>
        </p:txBody>
      </p:sp>
      <p:sp>
        <p:nvSpPr>
          <p:cNvPr id="21507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Autofit/>
          </a:bodyPr>
          <a:lstStyle/>
          <a:p>
            <a:pPr eaLnBrk="1" hangingPunct="1">
              <a:lnSpc>
                <a:spcPct val="200000"/>
              </a:lnSpc>
            </a:pPr>
            <a:r>
              <a:rPr lang="nb-NO" altLang="nb-NO" sz="2000" dirty="0"/>
              <a:t>Idrettsfag</a:t>
            </a:r>
          </a:p>
          <a:p>
            <a:pPr eaLnBrk="1" hangingPunct="1">
              <a:lnSpc>
                <a:spcPct val="200000"/>
              </a:lnSpc>
            </a:pPr>
            <a:r>
              <a:rPr lang="nb-NO" altLang="nb-NO" sz="2000" dirty="0"/>
              <a:t>Kunst, design og arkitektur</a:t>
            </a:r>
          </a:p>
          <a:p>
            <a:pPr eaLnBrk="1" hangingPunct="1">
              <a:lnSpc>
                <a:spcPct val="200000"/>
              </a:lnSpc>
            </a:pPr>
            <a:r>
              <a:rPr lang="nb-NO" altLang="nb-NO" sz="2000" dirty="0"/>
              <a:t>Medier og kommunikasjon</a:t>
            </a:r>
          </a:p>
          <a:p>
            <a:pPr eaLnBrk="1" hangingPunct="1">
              <a:lnSpc>
                <a:spcPct val="200000"/>
              </a:lnSpc>
            </a:pPr>
            <a:r>
              <a:rPr lang="nb-NO" altLang="nb-NO" sz="2000" dirty="0"/>
              <a:t>Musikk, dans og drama</a:t>
            </a:r>
          </a:p>
          <a:p>
            <a:pPr eaLnBrk="1" hangingPunct="1">
              <a:lnSpc>
                <a:spcPct val="200000"/>
              </a:lnSpc>
            </a:pPr>
            <a:r>
              <a:rPr lang="nb-NO" altLang="nb-NO" sz="2000" dirty="0"/>
              <a:t>Studiespesialisering</a:t>
            </a:r>
          </a:p>
        </p:txBody>
      </p:sp>
      <p:sp>
        <p:nvSpPr>
          <p:cNvPr id="21505" name="Plassholder for lysbildenumm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b-NO" altLang="nb-NO" sz="1200" dirty="0">
                <a:solidFill>
                  <a:schemeClr val="bg2"/>
                </a:solidFill>
                <a:latin typeface="Arial" panose="020B0604020202020204" pitchFamily="34" charset="0"/>
              </a:rPr>
              <a:t>Side </a:t>
            </a:r>
            <a:fld id="{16013947-FCE7-45D0-83A0-F06F3651ACFA}" type="slidenum">
              <a:rPr lang="nb-NO" altLang="nb-NO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7</a:t>
            </a:fld>
            <a:endParaRPr lang="nb-NO" altLang="nb-NO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64955"/>
      </p:ext>
    </p:extLst>
  </p:cSld>
  <p:clrMapOvr>
    <a:masterClrMapping/>
  </p:clrMapOvr>
  <p:transition advTm="1051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nb-NO" altLang="nb-NO" dirty="0"/>
              <a:t>13 utdanningsprogram</a:t>
            </a:r>
            <a:br>
              <a:rPr lang="nb-NO" altLang="nb-NO" dirty="0"/>
            </a:br>
            <a:r>
              <a:rPr lang="nb-NO" altLang="nb-NO" sz="2400" dirty="0"/>
              <a:t>8 yrkesfaglige</a:t>
            </a:r>
          </a:p>
        </p:txBody>
      </p:sp>
      <p:sp>
        <p:nvSpPr>
          <p:cNvPr id="23555" name="Rectangle 4"/>
          <p:cNvSpPr>
            <a:spLocks noGrp="1" noChangeArrowheads="1"/>
          </p:cNvSpPr>
          <p:nvPr>
            <p:ph idx="1"/>
          </p:nvPr>
        </p:nvSpPr>
        <p:spPr>
          <a:xfrm>
            <a:off x="426647" y="2438077"/>
            <a:ext cx="11029615" cy="3678303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nb-NO" altLang="nb-NO" sz="2000" dirty="0"/>
              <a:t>Bygg- og anleggsteknikk</a:t>
            </a:r>
          </a:p>
          <a:p>
            <a:pPr eaLnBrk="1" hangingPunct="1"/>
            <a:r>
              <a:rPr lang="nb-NO" altLang="nb-NO" sz="2000" dirty="0"/>
              <a:t>Design og håndverk, med to alternativer på Vg1:</a:t>
            </a:r>
          </a:p>
          <a:p>
            <a:pPr lvl="1" eaLnBrk="1" hangingPunct="1">
              <a:spcBef>
                <a:spcPct val="0"/>
              </a:spcBef>
            </a:pPr>
            <a:r>
              <a:rPr lang="nb-NO" altLang="nb-NO" sz="2000" dirty="0"/>
              <a:t>Design og håndverk</a:t>
            </a:r>
          </a:p>
          <a:p>
            <a:pPr lvl="1" eaLnBrk="1" hangingPunct="1">
              <a:spcBef>
                <a:spcPct val="0"/>
              </a:spcBef>
            </a:pPr>
            <a:r>
              <a:rPr lang="nb-NO" altLang="nb-NO" sz="2000" dirty="0"/>
              <a:t>Medieproduksjon</a:t>
            </a:r>
          </a:p>
          <a:p>
            <a:pPr eaLnBrk="1" hangingPunct="1"/>
            <a:r>
              <a:rPr lang="nb-NO" altLang="nb-NO" sz="2000" dirty="0"/>
              <a:t>Elektrofag     (El-teknologi </a:t>
            </a:r>
            <a:r>
              <a:rPr lang="nb-NO" altLang="nb-NO" sz="2000"/>
              <a:t>og elektronikk)</a:t>
            </a:r>
            <a:endParaRPr lang="nb-NO" altLang="nb-NO" sz="2000" dirty="0"/>
          </a:p>
          <a:p>
            <a:pPr eaLnBrk="1" hangingPunct="1"/>
            <a:r>
              <a:rPr lang="nb-NO" altLang="nb-NO" sz="2000" dirty="0"/>
              <a:t>Helse- og oppvekstfag</a:t>
            </a:r>
          </a:p>
          <a:p>
            <a:pPr eaLnBrk="1" hangingPunct="1"/>
            <a:r>
              <a:rPr lang="nb-NO" altLang="nb-NO" sz="2000" dirty="0"/>
              <a:t>Naturbruk (med ett studieforberedende Vg3)</a:t>
            </a:r>
          </a:p>
          <a:p>
            <a:pPr eaLnBrk="1" hangingPunct="1"/>
            <a:r>
              <a:rPr lang="nb-NO" altLang="nb-NO" sz="2000" dirty="0"/>
              <a:t>Restaurant- og matfag</a:t>
            </a:r>
          </a:p>
          <a:p>
            <a:pPr eaLnBrk="1" hangingPunct="1"/>
            <a:r>
              <a:rPr lang="nb-NO" altLang="nb-NO" sz="2000" dirty="0"/>
              <a:t>Service og samferdsel</a:t>
            </a:r>
          </a:p>
          <a:p>
            <a:pPr eaLnBrk="1" hangingPunct="1"/>
            <a:r>
              <a:rPr lang="nb-NO" altLang="nb-NO" sz="2000" dirty="0"/>
              <a:t>Teknikk og industriell produksjon</a:t>
            </a:r>
          </a:p>
          <a:p>
            <a:pPr eaLnBrk="1" hangingPunct="1">
              <a:buFontTx/>
              <a:buNone/>
            </a:pPr>
            <a:r>
              <a:rPr lang="nb-NO" altLang="nb-NO" sz="2000" dirty="0"/>
              <a:t>+	Påbygging til generell studiekompetanse på Vg3 eller etter yrkeskompetanse</a:t>
            </a:r>
          </a:p>
        </p:txBody>
      </p:sp>
      <p:sp>
        <p:nvSpPr>
          <p:cNvPr id="23553" name="Plassholder for lysbildenumm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53535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nb-NO" altLang="nb-NO" sz="1200" dirty="0">
                <a:solidFill>
                  <a:schemeClr val="bg2"/>
                </a:solidFill>
                <a:latin typeface="Arial" panose="020B0604020202020204" pitchFamily="34" charset="0"/>
              </a:rPr>
              <a:t>Side </a:t>
            </a:r>
            <a:fld id="{1131A40B-E927-46A7-BB78-88DD6FD08ABC}" type="slidenum">
              <a:rPr lang="nb-NO" altLang="nb-NO" sz="1200">
                <a:solidFill>
                  <a:schemeClr val="bg2"/>
                </a:solidFill>
                <a:latin typeface="Arial" panose="020B0604020202020204" pitchFamily="34" charset="0"/>
              </a:rPr>
              <a:pPr/>
              <a:t>8</a:t>
            </a:fld>
            <a:endParaRPr lang="nb-NO" altLang="nb-NO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97773"/>
      </p:ext>
    </p:extLst>
  </p:cSld>
  <p:clrMapOvr>
    <a:masterClrMapping/>
  </p:clrMapOvr>
  <p:transition advTm="11473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Nettressurser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nb-NO" sz="2000" dirty="0"/>
              <a:t>vigo.no – her søker elevene til videregående skole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vilbli.no – fylkenes informasjonstjeneste til videregående opplæring</a:t>
            </a:r>
          </a:p>
          <a:p>
            <a:pPr>
              <a:lnSpc>
                <a:spcPct val="200000"/>
              </a:lnSpc>
            </a:pPr>
            <a:r>
              <a:rPr lang="nb-NO" sz="2000" dirty="0">
                <a:hlinkClick r:id="rId2"/>
              </a:rPr>
              <a:t>utdanning.no</a:t>
            </a:r>
            <a:r>
              <a:rPr lang="nb-NO" sz="2000" dirty="0"/>
              <a:t> – Kunnskapsdepartementet og Senter for IKT i utdanning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utdanning.ostfoldfk.no – utdanningsportal for Østfold</a:t>
            </a:r>
          </a:p>
          <a:p>
            <a:pPr>
              <a:lnSpc>
                <a:spcPct val="200000"/>
              </a:lnSpc>
            </a:pPr>
            <a:r>
              <a:rPr lang="nb-NO" sz="2000" dirty="0"/>
              <a:t>lanekassen.no 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43239014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Dividende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TM03457464[[fn=Dividende]]</Template>
  <TotalTime>207</TotalTime>
  <Words>291</Words>
  <Application>Microsoft Office PowerPoint</Application>
  <PresentationFormat>Widescreen</PresentationFormat>
  <Paragraphs>61</Paragraphs>
  <Slides>10</Slides>
  <Notes>3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6" baseType="lpstr">
      <vt:lpstr>MS PGothic</vt:lpstr>
      <vt:lpstr>Arial</vt:lpstr>
      <vt:lpstr>Calibri</vt:lpstr>
      <vt:lpstr>Gill Sans MT</vt:lpstr>
      <vt:lpstr>Wingdings 2</vt:lpstr>
      <vt:lpstr>Dividende</vt:lpstr>
      <vt:lpstr>Veien til videregående utdanning</vt:lpstr>
      <vt:lpstr>PowerPoint-presentasjon</vt:lpstr>
      <vt:lpstr>Hva og når?</vt:lpstr>
      <vt:lpstr>Hvordan søke?</vt:lpstr>
      <vt:lpstr>Viktig!</vt:lpstr>
      <vt:lpstr>Hva er videregående opplæring? Du kan oppnå studie- eller yrkeskompetanse</vt:lpstr>
      <vt:lpstr>13 utdanningsprogram 5 studieforberedende</vt:lpstr>
      <vt:lpstr>13 utdanningsprogram 8 yrkesfaglige</vt:lpstr>
      <vt:lpstr>Nettressurser</vt:lpstr>
      <vt:lpstr>Kontaktinfo </vt:lpstr>
    </vt:vector>
  </TitlesOfParts>
  <Company>Indre Østfold Data IKS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Veien til videregående utdanning</dc:title>
  <dc:creator>Heidi Stubberud</dc:creator>
  <cp:lastModifiedBy>Lene Grøstad</cp:lastModifiedBy>
  <cp:revision>25</cp:revision>
  <cp:lastPrinted>2017-09-13T17:54:55Z</cp:lastPrinted>
  <dcterms:created xsi:type="dcterms:W3CDTF">2016-09-11T15:31:21Z</dcterms:created>
  <dcterms:modified xsi:type="dcterms:W3CDTF">2018-10-11T10:53:49Z</dcterms:modified>
</cp:coreProperties>
</file>